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77" r:id="rId4"/>
    <p:sldId id="287" r:id="rId5"/>
    <p:sldId id="288" r:id="rId6"/>
    <p:sldId id="289" r:id="rId7"/>
    <p:sldId id="290" r:id="rId8"/>
    <p:sldId id="272" r:id="rId9"/>
    <p:sldId id="261" r:id="rId10"/>
    <p:sldId id="291" r:id="rId11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D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68" autoAdjust="0"/>
  </p:normalViewPr>
  <p:slideViewPr>
    <p:cSldViewPr snapToGrid="0" snapToObjects="1">
      <p:cViewPr varScale="1">
        <p:scale>
          <a:sx n="80" d="100"/>
          <a:sy n="80" d="100"/>
        </p:scale>
        <p:origin x="-1104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8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127ED-3553-4E99-86BE-BDA2AC750D3F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A64AB-4E14-4AD2-9EAC-9E7907E8F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4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9867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2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lang="en-GB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Radio Interviews </a:t>
            </a:r>
          </a:p>
          <a:p>
            <a:pPr marL="285750" indent="-285750">
              <a:buFontTx/>
              <a:buChar char="-"/>
            </a:pPr>
            <a:r>
              <a:rPr lang="en-GB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100,000,000 people reached via press</a:t>
            </a:r>
          </a:p>
          <a:p>
            <a:pPr marL="285750" indent="-285750">
              <a:buFontTx/>
              <a:buChar char="-"/>
            </a:pPr>
            <a:r>
              <a:rPr lang="en-GB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 countries from all of the world </a:t>
            </a:r>
          </a:p>
          <a:p>
            <a:pPr marL="0" indent="0">
              <a:buFontTx/>
              <a:buNone/>
            </a:pP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4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A64AB-4E14-4AD2-9EAC-9E7907E8FD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0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D917-C0D0-624D-B025-49FC27819086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8E9E-0FDA-ED4A-B434-217BF00CE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.emf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emf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0174"/>
            <a:ext cx="7772400" cy="202651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rebuchet MS"/>
                <a:cs typeface="Trebuchet MS"/>
              </a:rPr>
              <a:t/>
            </a:r>
            <a:br>
              <a:rPr lang="en-US" dirty="0">
                <a:latin typeface="Trebuchet MS"/>
                <a:cs typeface="Trebuchet MS"/>
              </a:rPr>
            </a:br>
            <a:r>
              <a:rPr lang="en-US" dirty="0">
                <a:latin typeface="Trebuchet MS"/>
                <a:cs typeface="Trebuchet MS"/>
              </a:rPr>
              <a:t/>
            </a:r>
            <a:br>
              <a:rPr lang="en-US" dirty="0">
                <a:latin typeface="Trebuchet MS"/>
                <a:cs typeface="Trebuchet MS"/>
              </a:rPr>
            </a:br>
            <a:r>
              <a:rPr lang="en-US" dirty="0">
                <a:solidFill>
                  <a:srgbClr val="404040"/>
                </a:solidFill>
                <a:latin typeface="Gotham Rounded Book"/>
                <a:cs typeface="Gotham Rounded Book"/>
              </a:rPr>
              <a:t>SRUK Annual Conference</a:t>
            </a:r>
            <a:br>
              <a:rPr lang="en-US" dirty="0">
                <a:solidFill>
                  <a:srgbClr val="404040"/>
                </a:solidFill>
                <a:latin typeface="Gotham Rounded Book"/>
                <a:cs typeface="Gotham Rounded Book"/>
              </a:rPr>
            </a:br>
            <a:r>
              <a:rPr lang="en-US" dirty="0" smtClean="0">
                <a:solidFill>
                  <a:srgbClr val="404040"/>
                </a:solidFill>
                <a:latin typeface="Gotham Rounded Book"/>
                <a:cs typeface="Gotham Rounded Book"/>
              </a:rPr>
              <a:t>Oct 2018</a:t>
            </a:r>
            <a:r>
              <a:rPr lang="en-US" dirty="0">
                <a:latin typeface="Trebuchet MS"/>
                <a:cs typeface="Trebuchet MS"/>
              </a:rPr>
              <a:t/>
            </a:r>
            <a:br>
              <a:rPr lang="en-US" dirty="0">
                <a:latin typeface="Trebuchet MS"/>
                <a:cs typeface="Trebuchet MS"/>
              </a:rPr>
            </a:br>
            <a:r>
              <a:rPr lang="en-US" sz="2400" dirty="0">
                <a:latin typeface="Gotham Rounded Book"/>
                <a:cs typeface="Gotham Rounded Book"/>
              </a:rPr>
              <a:t>Sue Farrington</a:t>
            </a:r>
            <a:r>
              <a:rPr lang="en-US" sz="2200" dirty="0">
                <a:latin typeface="Trebuchet MS"/>
                <a:cs typeface="Trebuchet MS"/>
              </a:rPr>
              <a:t/>
            </a:r>
            <a:br>
              <a:rPr lang="en-US" sz="2200" dirty="0">
                <a:latin typeface="Trebuchet MS"/>
                <a:cs typeface="Trebuchet MS"/>
              </a:rPr>
            </a:br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5" name="Picture 4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tube H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6" name="Content Placeholder 5" descr="Strategy Infographic v1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9" r="-10329"/>
          <a:stretch>
            <a:fillRect/>
          </a:stretch>
        </p:blipFill>
        <p:spPr>
          <a:xfrm>
            <a:off x="-666230" y="695333"/>
            <a:ext cx="10465337" cy="4796277"/>
          </a:xfrm>
        </p:spPr>
      </p:pic>
    </p:spTree>
    <p:extLst>
      <p:ext uri="{BB962C8B-B14F-4D97-AF65-F5344CB8AC3E}">
        <p14:creationId xmlns:p14="http://schemas.microsoft.com/office/powerpoint/2010/main" val="26600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6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Awareness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9" name="Picture 8" descr="20_SRUK_Quiz@2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6" b="25351"/>
          <a:stretch/>
        </p:blipFill>
        <p:spPr>
          <a:xfrm>
            <a:off x="1" y="1324241"/>
            <a:ext cx="4638242" cy="2397126"/>
          </a:xfrm>
          <a:prstGeom prst="rect">
            <a:avLst/>
          </a:prstGeom>
        </p:spPr>
      </p:pic>
      <p:pic>
        <p:nvPicPr>
          <p:cNvPr id="10" name="Picture 9" descr="DSC_02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41" y="3295509"/>
            <a:ext cx="4720184" cy="3159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2500" y="1916309"/>
            <a:ext cx="411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8D73"/>
                </a:solidFill>
                <a:latin typeface="Gotham Rounded Book"/>
                <a:cs typeface="Gotham Rounded Book"/>
              </a:rPr>
              <a:t>Over 6,000 people have take our online Raynaud’s test </a:t>
            </a:r>
            <a:endParaRPr lang="en-US" sz="2000" dirty="0">
              <a:solidFill>
                <a:srgbClr val="1F8D73"/>
              </a:solidFill>
              <a:latin typeface="Gotham Rounded Book"/>
              <a:cs typeface="Gotham Rounded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500" y="3739166"/>
            <a:ext cx="411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8D73"/>
                </a:solidFill>
                <a:latin typeface="Gotham Rounded Book"/>
                <a:cs typeface="Gotham Rounded Book"/>
              </a:rPr>
              <a:t>Diagnosed over 570 people on the streets of Leeds with our first ever mobile clinic</a:t>
            </a:r>
            <a:endParaRPr lang="en-US" sz="2000" dirty="0">
              <a:solidFill>
                <a:srgbClr val="1F8D73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3358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6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Awareness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3" name="Picture 2" descr="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181366"/>
            <a:ext cx="8890000" cy="44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4080841" cy="488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6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Empowerment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5" name="Picture 4" descr="Screen Shot 2018-08-30 at 08.25.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9" y="1439696"/>
            <a:ext cx="5254625" cy="2834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6882" y="4546084"/>
            <a:ext cx="499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8D73"/>
                </a:solidFill>
              </a:rPr>
              <a:t>Animation shared over 1,000 times on Facebook and viewed over 36,000 times. </a:t>
            </a:r>
            <a:endParaRPr lang="en-US" sz="2000" dirty="0">
              <a:solidFill>
                <a:srgbClr val="1F8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366"/>
            <a:ext cx="5765346" cy="354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6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Healthcare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6" name="Picture 5" descr="Screen Shot 2018-10-11 at 16.32.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84" y="1365250"/>
            <a:ext cx="297731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6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6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Research</a:t>
            </a:r>
            <a:endParaRPr lang="en-US" sz="36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pic>
        <p:nvPicPr>
          <p:cNvPr id="3" name="Picture 2" descr="ms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564" y="2762248"/>
            <a:ext cx="6453189" cy="4302126"/>
          </a:xfrm>
          <a:prstGeom prst="rect">
            <a:avLst/>
          </a:prstGeom>
        </p:spPr>
      </p:pic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5774"/>
            <a:ext cx="5095875" cy="2732947"/>
          </a:xfrm>
          <a:prstGeom prst="rect">
            <a:avLst/>
          </a:prstGeom>
        </p:spPr>
      </p:pic>
      <p:pic>
        <p:nvPicPr>
          <p:cNvPr id="6" name="Picture 5" descr="0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75" y="1936750"/>
            <a:ext cx="2459124" cy="30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13947C"/>
                </a:solidFill>
                <a:latin typeface="Gotham Rounded Book"/>
                <a:cs typeface="Gotham Rounded Book"/>
              </a:rPr>
              <a:t/>
            </a:r>
            <a:br>
              <a:rPr lang="en-US" sz="3200" dirty="0">
                <a:solidFill>
                  <a:srgbClr val="13947C"/>
                </a:solidFill>
                <a:latin typeface="Gotham Rounded Book"/>
                <a:cs typeface="Gotham Rounded Book"/>
              </a:rPr>
            </a:br>
            <a:r>
              <a:rPr lang="en-US" sz="3200" dirty="0" smtClean="0">
                <a:solidFill>
                  <a:srgbClr val="13947C"/>
                </a:solidFill>
                <a:latin typeface="Gotham Rounded Book"/>
                <a:cs typeface="Gotham Rounded Book"/>
              </a:rPr>
              <a:t>What Next?</a:t>
            </a:r>
            <a:endParaRPr lang="en-US" sz="4000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34188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otham Rounded Book"/>
                <a:cs typeface="Gotham Rounded Book"/>
              </a:rPr>
              <a:t>Continue awareness campaigns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otham Rounded Book"/>
                <a:cs typeface="Gotham Rounded Book"/>
              </a:rPr>
              <a:t>Strengthen support services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otham Rounded Book"/>
                <a:cs typeface="Gotham Rounded Book"/>
              </a:rPr>
              <a:t>Collaborate to drive change</a:t>
            </a:r>
            <a:endParaRPr lang="en-US" dirty="0">
              <a:solidFill>
                <a:prstClr val="black"/>
              </a:solidFill>
              <a:latin typeface="Gotham Rounded Book"/>
              <a:cs typeface="Gotham Rounded Book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otham Rounded Book"/>
                <a:cs typeface="Gotham Rounded Book"/>
              </a:rPr>
              <a:t>Develop partnerships to accelerate research</a:t>
            </a:r>
            <a:endParaRPr lang="en-US" dirty="0">
              <a:latin typeface="Gotham Rounded Book"/>
              <a:cs typeface="Gotham Rounded Book"/>
            </a:endParaRPr>
          </a:p>
          <a:p>
            <a:pPr marL="0" indent="0">
              <a:buNone/>
            </a:pPr>
            <a:endParaRPr lang="en-US" dirty="0">
              <a:latin typeface="Gotham Rounded Book"/>
              <a:cs typeface="Gotham Rounded Book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otham Rounded Book"/>
              <a:cs typeface="Gotham Rounded Book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02"/>
            <a:ext cx="9144000" cy="3656979"/>
          </a:xfrm>
        </p:spPr>
        <p:txBody>
          <a:bodyPr anchor="t"/>
          <a:lstStyle/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otham Rounded Book"/>
              <a:cs typeface="Gotham Rounded Book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Gotham Rounded Book"/>
              </a:rPr>
              <a:t>Thank You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Gotham Rounded Book"/>
              <a:cs typeface="Gotham Rounded Book"/>
            </a:endParaRP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Trebuchet MS"/>
              </a:rPr>
              <a:t>sue.farrington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/>
                <a:cs typeface="Trebuchet MS"/>
              </a:rPr>
              <a:t>@sruk.co.uk</a:t>
            </a:r>
            <a:endParaRPr lang="en-US" sz="2000" dirty="0">
              <a:latin typeface="Trebuchet MS"/>
              <a:cs typeface="Trebuchet MS"/>
            </a:endParaRPr>
          </a:p>
        </p:txBody>
      </p:sp>
      <p:pic>
        <p:nvPicPr>
          <p:cNvPr id="4" name="Picture 3" descr="SRUK-Primary Logo-CMYK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" y="155333"/>
            <a:ext cx="2520000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3125" y="4990481"/>
            <a:ext cx="424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8D73"/>
                </a:solidFill>
                <a:latin typeface="Gotham Rounded Bold"/>
                <a:cs typeface="Gotham Rounded Bold"/>
              </a:rPr>
              <a:t>Join the conversation #SRUKAC18</a:t>
            </a:r>
            <a:endParaRPr lang="en-US" dirty="0">
              <a:solidFill>
                <a:srgbClr val="1F8D73"/>
              </a:solidFill>
              <a:latin typeface="Gotham Rounded Bold"/>
              <a:cs typeface="Gotham Rou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198053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87</Words>
  <Application>Microsoft Macintosh PowerPoint</Application>
  <PresentationFormat>On-screen Show (16:10)</PresentationFormat>
  <Paragraphs>31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SRUK Annual Conference Oct 2018 Sue Farrington </vt:lpstr>
      <vt:lpstr>PowerPoint Presentation</vt:lpstr>
      <vt:lpstr> Awareness</vt:lpstr>
      <vt:lpstr> Awareness</vt:lpstr>
      <vt:lpstr> Empowerment</vt:lpstr>
      <vt:lpstr> Healthcare</vt:lpstr>
      <vt:lpstr> Research</vt:lpstr>
      <vt:lpstr> What Next?</vt:lpstr>
      <vt:lpstr>PowerPoint Presentation</vt:lpstr>
      <vt:lpstr>PowerPoint Presentation</vt:lpstr>
    </vt:vector>
  </TitlesOfParts>
  <Company>RSA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Spray</dc:creator>
  <cp:lastModifiedBy>Amy Baker</cp:lastModifiedBy>
  <cp:revision>64</cp:revision>
  <cp:lastPrinted>2018-10-11T15:52:31Z</cp:lastPrinted>
  <dcterms:created xsi:type="dcterms:W3CDTF">2016-04-04T11:35:37Z</dcterms:created>
  <dcterms:modified xsi:type="dcterms:W3CDTF">2018-10-13T08:47:30Z</dcterms:modified>
</cp:coreProperties>
</file>